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7010400" cy="92964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5B"/>
    <a:srgbClr val="A50021"/>
    <a:srgbClr val="FFCC00"/>
    <a:srgbClr val="660066"/>
    <a:srgbClr val="663300"/>
    <a:srgbClr val="993300"/>
    <a:srgbClr val="EC9514"/>
    <a:srgbClr val="4BB8DF"/>
    <a:srgbClr val="CC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86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49CF9C-0383-4252-953C-97B0F87C4B0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271FB1-0B3A-4C64-9380-66C1506D744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97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F0BF9-1CCA-4953-92DB-E7E487322499}" type="datetimeFigureOut">
              <a:rPr lang="zh-TW" altLang="en-US" smtClean="0"/>
              <a:pPr/>
              <a:t>2017/12/20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F5BDB-7214-4E2A-B956-593A0AD2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49595"/>
            <a:ext cx="2756042" cy="137167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827584" y="908720"/>
            <a:ext cx="7056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熊天貺</a:t>
            </a:r>
            <a:r>
              <a:rPr lang="zh-TW" altLang="en-US" dirty="0"/>
              <a:t>先生</a:t>
            </a:r>
            <a:r>
              <a:rPr lang="zh-TW" altLang="en-US" dirty="0" smtClean="0"/>
              <a:t>是專業電子工程師，香港城市大學碩士。在工程界</a:t>
            </a:r>
            <a:r>
              <a:rPr lang="en-US" altLang="zh-TW" dirty="0" smtClean="0"/>
              <a:t>25</a:t>
            </a:r>
            <a:r>
              <a:rPr lang="zh-TW" altLang="en-US" dirty="0" smtClean="0"/>
              <a:t>年，專長於電子工程、材料測試及製程，以及納米科技。先後工作於電子工業界，曾在香港科學園管理材料測試實驗室及光電子實驗室，近年</a:t>
            </a:r>
            <a:r>
              <a:rPr lang="zh-TW" altLang="en-US" dirty="0"/>
              <a:t>創立整合科技有限公司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熊先生在</a:t>
            </a:r>
            <a:r>
              <a:rPr lang="en-US" altLang="zh-TW" dirty="0" smtClean="0"/>
              <a:t>25</a:t>
            </a:r>
            <a:r>
              <a:rPr lang="zh-TW" altLang="en-US" dirty="0" smtClean="0"/>
              <a:t>年來也一直繼續工程教學工作，曾先後在香港理工大學、職業訓練局等作</a:t>
            </a:r>
            <a:r>
              <a:rPr lang="en-US" altLang="zh-TW" dirty="0" smtClean="0"/>
              <a:t>Part-time</a:t>
            </a:r>
            <a:r>
              <a:rPr lang="zh-TW" altLang="en-US" dirty="0" smtClean="0"/>
              <a:t>講師超過</a:t>
            </a:r>
            <a:r>
              <a:rPr lang="en-US" altLang="zh-TW" dirty="0" smtClean="0"/>
              <a:t>2,000</a:t>
            </a:r>
            <a:r>
              <a:rPr lang="zh-TW" altLang="en-US" dirty="0" smtClean="0"/>
              <a:t>小時。以及曾被邀請在香港中文大學及各工程學術會議中作講者</a:t>
            </a:r>
            <a:r>
              <a:rPr lang="en-US" altLang="zh-TW" dirty="0" smtClean="0"/>
              <a:t>(Invited Speaker)</a:t>
            </a:r>
            <a:r>
              <a:rPr lang="zh-TW" altLang="en-US" dirty="0" smtClean="0"/>
              <a:t>，他在學術界至今已發表超過二十篇</a:t>
            </a:r>
            <a:r>
              <a:rPr lang="zh-TW" altLang="en-US" dirty="0"/>
              <a:t>學術</a:t>
            </a:r>
            <a:r>
              <a:rPr lang="zh-TW" altLang="en-US" dirty="0" smtClean="0"/>
              <a:t>文章，主要在納米磁性結構的應用。</a:t>
            </a:r>
            <a:endParaRPr lang="en-US" altLang="zh-TW" dirty="0" smtClean="0"/>
          </a:p>
          <a:p>
            <a:endParaRPr lang="en-US" altLang="zh-HK" dirty="0"/>
          </a:p>
          <a:p>
            <a:r>
              <a:rPr lang="zh-TW" altLang="en-US" dirty="0" smtClean="0"/>
              <a:t>熊先生希望科技及工程教育由小學開始更深化地實現，故此設計了智能家居教學系列一及系列二課程以及電子實驗套件，希望新一代仍然喜愛上科技與工程。</a:t>
            </a:r>
            <a:endParaRPr lang="en-US" altLang="zh-HK" dirty="0"/>
          </a:p>
          <a:p>
            <a:endParaRPr lang="zh-HK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43" t="2620" r="3943" b="-2620"/>
          <a:stretch/>
        </p:blipFill>
        <p:spPr>
          <a:xfrm>
            <a:off x="4572000" y="4437111"/>
            <a:ext cx="3105233" cy="233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2809</TotalTime>
  <Words>173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LAN3003 職業中文傳意: 普通話對話與匯報</dc:title>
  <dc:creator>User</dc:creator>
  <cp:lastModifiedBy>silashung</cp:lastModifiedBy>
  <cp:revision>219</cp:revision>
  <cp:lastPrinted>2017-12-20T06:46:34Z</cp:lastPrinted>
  <dcterms:created xsi:type="dcterms:W3CDTF">2015-04-18T07:27:57Z</dcterms:created>
  <dcterms:modified xsi:type="dcterms:W3CDTF">2017-12-20T07:22:54Z</dcterms:modified>
</cp:coreProperties>
</file>